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Saira Medium"/>
      <p:regular r:id="rId15"/>
    </p:embeddedFont>
    <p:embeddedFont>
      <p:font typeface="Saira Medium"/>
      <p:regular r:id="rId16"/>
    </p:embeddedFont>
    <p:embeddedFont>
      <p:font typeface="Saira Medium"/>
      <p:regular r:id="rId17"/>
    </p:embeddedFont>
    <p:embeddedFont>
      <p:font typeface="Saira Medium"/>
      <p:regular r:id="rId18"/>
    </p:embeddedFont>
    <p:embeddedFont>
      <p:font typeface="Roboto"/>
      <p:regular r:id="rId19"/>
    </p:embeddedFont>
    <p:embeddedFont>
      <p:font typeface="Roboto"/>
      <p:regular r:id="rId20"/>
    </p:embeddedFont>
    <p:embeddedFont>
      <p:font typeface="Roboto"/>
      <p:regular r:id="rId21"/>
    </p:embeddedFont>
    <p:embeddedFont>
      <p:font typeface="Roboto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6685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Qualità di Stampa: Teoria del Colore e Tecniche di Misurazione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33349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Benvenuti a questa presentazione sulla qualità di stampa, la teoria del colore e le tecniche di misurazione. Esploreremo gli aspetti critici che influenzano la riproduzione accurata e desiderabile del colore, dalla natura del colore stesso ai processi di retinatura, dalle tecniche di misurazione alle finiture superficiali. Questa conoscenza è fondamentale per chiunque sia coinvolto nella produzione di materiali stampati di alta qualità.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382822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6390442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6365915"/>
            <a:ext cx="245685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Marco Raimondi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397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La Natura del Colore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88062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3694" y="2673072"/>
            <a:ext cx="1303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5880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Impressione Sensoriale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432810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colore non è una variabile fisica misurabile, ma un'impressione sensoriale prodotta dall'interazione tra luce, oggetti e cervello.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588062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6676" y="2673072"/>
            <a:ext cx="2078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5880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Componenti Fisiche e Fisiologiche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432810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descrizione del colore coinvolge aspetti fisici misurabili e aspetti fisiologici legati alla percezione cerebrale.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928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46190" y="5814298"/>
            <a:ext cx="20550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9288"/>
            <a:ext cx="29507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Stimolo vs. Percezione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970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 distingue tra "stimolo cromatico" (radiazione misurabile) e "percezione del colore" (impressione nel cervello).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Sistemi di Classificazione del Colore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87041" y="2314932"/>
            <a:ext cx="30480" cy="5309949"/>
          </a:xfrm>
          <a:prstGeom prst="roundRect">
            <a:avLst>
              <a:gd name="adj" fmla="val 65107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319808" y="2795707"/>
            <a:ext cx="771644" cy="30480"/>
          </a:xfrm>
          <a:prstGeom prst="roundRect">
            <a:avLst>
              <a:gd name="adj" fmla="val 651078"/>
            </a:avLst>
          </a:prstGeom>
          <a:solidFill>
            <a:srgbClr val="FC8337"/>
          </a:solidFill>
          <a:ln/>
        </p:spPr>
      </p:sp>
      <p:sp>
        <p:nvSpPr>
          <p:cNvPr id="6" name="Shape 3"/>
          <p:cNvSpPr/>
          <p:nvPr/>
        </p:nvSpPr>
        <p:spPr>
          <a:xfrm>
            <a:off x="854273" y="2562939"/>
            <a:ext cx="496014" cy="496014"/>
          </a:xfrm>
          <a:prstGeom prst="roundRect">
            <a:avLst>
              <a:gd name="adj" fmla="val 40009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38939" y="2645569"/>
            <a:ext cx="126683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9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CIE XYZ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9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Sistema di riferimento con valori tristimolo standard (X, Y, Z). Il valore Y è associato alla luminanza.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808" y="4639151"/>
            <a:ext cx="771644" cy="30480"/>
          </a:xfrm>
          <a:prstGeom prst="roundRect">
            <a:avLst>
              <a:gd name="adj" fmla="val 651078"/>
            </a:avLst>
          </a:prstGeom>
          <a:solidFill>
            <a:srgbClr val="FC8337"/>
          </a:solidFill>
          <a:ln/>
        </p:spPr>
      </p:sp>
      <p:sp>
        <p:nvSpPr>
          <p:cNvPr id="11" name="Shape 8"/>
          <p:cNvSpPr/>
          <p:nvPr/>
        </p:nvSpPr>
        <p:spPr>
          <a:xfrm>
            <a:off x="854273" y="4406384"/>
            <a:ext cx="496014" cy="496014"/>
          </a:xfrm>
          <a:prstGeom prst="roundRect">
            <a:avLst>
              <a:gd name="adj" fmla="val 40009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01197" y="4489013"/>
            <a:ext cx="202049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9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CIELAB e CIELUV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9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Spazi colore che forniscono una rappresentazione più uniforme della percezione del colore rispetto al CIE XYZ.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808" y="6482596"/>
            <a:ext cx="771644" cy="30480"/>
          </a:xfrm>
          <a:prstGeom prst="roundRect">
            <a:avLst>
              <a:gd name="adj" fmla="val 651078"/>
            </a:avLst>
          </a:prstGeom>
          <a:solidFill>
            <a:srgbClr val="FC8337"/>
          </a:solidFill>
          <a:ln/>
        </p:spPr>
      </p:sp>
      <p:sp>
        <p:nvSpPr>
          <p:cNvPr id="16" name="Shape 13"/>
          <p:cNvSpPr/>
          <p:nvPr/>
        </p:nvSpPr>
        <p:spPr>
          <a:xfrm>
            <a:off x="854273" y="6249829"/>
            <a:ext cx="496014" cy="496014"/>
          </a:xfrm>
          <a:prstGeom prst="roundRect">
            <a:avLst>
              <a:gd name="adj" fmla="val 40009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02387" y="6332458"/>
            <a:ext cx="19978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932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CIELCH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9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Variazione del CIELAB che utilizza chroma (C*) e hue (h*) per descrivere il colore, più intuitivo per gli utenti inesperti.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2704"/>
            <a:ext cx="59606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Misurazione del Colore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8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Spettrofotometri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89603"/>
            <a:ext cx="397811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Misurano l'intensità della luce a diverse lunghezze d'onda, consentendo un'analisi dettagliata dello spettro del colore. "Lo spettrofotometro si basa sul principio che qualsiasi colore può essere descritto come una miscela additiva di colori spettrali."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2908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Colorimetri Tristimolo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3489603"/>
            <a:ext cx="3978116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Utilizzano filtri per simulare la sensibilità dei recettori del colore nell'occhio umano. "Il concetto di base alla base della procedura di misurazione del colore tristimolo è che le definizioni CIE offrono una buona descrizione della sensibilità spettrale dei tre recettori del colore nell'occhio."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2908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Densitometria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3489603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Tecnica per misurare lo spessore del film di inchiostro, adatta per il controllo della qualità all'interno di una tiratura. "I colori non possono essere misurati con un densitometro".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2871"/>
            <a:ext cx="60995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Retinatura (Halftoning)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84922"/>
            <a:ext cx="3785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Modulazione di Ampiezza (AM)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29670"/>
            <a:ext cx="378523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punti sono equidistanti ma variano in dimensione. "Nel caso della schermatura a modulazione di ampiezza, i singoli punti sono distanziati alla stessa distanza, ma hanno diametri diversi."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86782" y="4194453"/>
            <a:ext cx="10858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2225278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Modulazione di Frequenza (FM)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070027"/>
            <a:ext cx="38988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punti hanno la stessa dimensione ma variano nella distanza. "Nel caso della schermatura a modulazione di frequenza, i singoli punti hanno lo stesso diametro ma sono a distanze diverse."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3293" y="3243382"/>
            <a:ext cx="1732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587603"/>
            <a:ext cx="37334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Risoluzione e Livelli di Grigio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078022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risoluzione del dispositivo di output (dpi) e la retinatura (lpi) influenzano il numero di livelli di grigio riproducibili.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78591" y="5969556"/>
            <a:ext cx="171212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098" y="612934"/>
            <a:ext cx="7583805" cy="1393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Qualità di Stampa e Fattori di Influenza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8" y="2340293"/>
            <a:ext cx="1114425" cy="164091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28850" y="2563178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Registro del Colore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28850" y="3045143"/>
            <a:ext cx="6135053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sovrapposizione precisa delle separazioni colore. "I requisiti di precisione sono approssimativamente 1/10 mm."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8" y="3981212"/>
            <a:ext cx="1114425" cy="199751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8850" y="4204097"/>
            <a:ext cx="4947642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Dot gain o aumento del punto di retino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28850" y="4686062"/>
            <a:ext cx="6135053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L'aumento della dimensione dei punti di retinatura durante il processo di stampa. "La copertura dell'area nella stampa costituisce la quantità chiave misurata e di riferimento."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8" y="5978723"/>
            <a:ext cx="1114425" cy="164091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28850" y="6201608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Superficie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28850" y="6683573"/>
            <a:ext cx="6135053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qualità di stampa è influenzata da fattori come lucentezza, marezzatura e uniformità della superficie.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7915" y="835938"/>
            <a:ext cx="4939427" cy="617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Finiture Superficiali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177915" y="1749742"/>
            <a:ext cx="7760970" cy="1499830"/>
          </a:xfrm>
          <a:prstGeom prst="roundRect">
            <a:avLst>
              <a:gd name="adj" fmla="val 11856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98300" y="1970127"/>
            <a:ext cx="2469713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Verniciatura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98300" y="2397204"/>
            <a:ext cx="7320201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Diversi tipi di vernici (a base d'acqua, da stampa, UV) vengono utilizzati per migliorare l'aspetto e la protezione delle superfici stampate.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77915" y="3447098"/>
            <a:ext cx="7760970" cy="1183838"/>
          </a:xfrm>
          <a:prstGeom prst="roundRect">
            <a:avLst>
              <a:gd name="adj" fmla="val 1502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98300" y="3667482"/>
            <a:ext cx="2469713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Effetti Speciali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398300" y="4094559"/>
            <a:ext cx="732020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Vernici con pigmenti speciali (metallici, perlescenti) per effetti visivi unici.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77915" y="4828461"/>
            <a:ext cx="7760970" cy="1183838"/>
          </a:xfrm>
          <a:prstGeom prst="roundRect">
            <a:avLst>
              <a:gd name="adj" fmla="val 1502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98300" y="5048845"/>
            <a:ext cx="2469713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Verniciatura Selettiva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398300" y="5475923"/>
            <a:ext cx="732020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L'applicazione di vernice solo in aree specifiche per creare contrasto e risalto.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77915" y="6209824"/>
            <a:ext cx="7760970" cy="1183838"/>
          </a:xfrm>
          <a:prstGeom prst="roundRect">
            <a:avLst>
              <a:gd name="adj" fmla="val 1502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98300" y="6430208"/>
            <a:ext cx="2469713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Fustellatura a Caldo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398300" y="6857286"/>
            <a:ext cx="732020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trasferimento di elementi lisci in colori metallici tramite calore e pressione.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67972"/>
            <a:ext cx="99550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Composizione Cromatica e Acromatica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43726"/>
            <a:ext cx="32081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Composizione Cromatica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248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metodo tradizionale di stampa a colori, in cui i colori sono creati da una combinazione di ciano, magenta e giallo.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143726"/>
            <a:ext cx="41568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Composizione Acromatica (GCR)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72487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Tutte le parti acromatiche vengono sostituite dal nero. L'annerimento delle tonalità di colore cromatiche avviene solo per mezzo del nero, non dei colori complementari.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72802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comprensione di questi concetti è essenziale per i professionisti della stampa, i progettisti grafici e chiunque sia coinvolto nella produzione di materiali stampati di alta qualità. La standardizzazione, la misurazione accurata e la conoscenza dei processi di retinatura e finitura sono fondamentali per ottenere risultati prevedibili e soddisfacenti.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2025-02-24T16:43:25Z</dcterms:created>
  <dcterms:modified xsi:type="dcterms:W3CDTF">2025-02-24T16:43:25Z</dcterms:modified>
</cp:coreProperties>
</file>